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notesMasterIdLst>
    <p:notesMasterId r:id="rId3"/>
  </p:notesMasterIdLst>
  <p:sldIdLst>
    <p:sldId id="256" r:id="rId2"/>
  </p:sldIdLst>
  <p:sldSz cx="43891200" cy="32918400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1874838" indent="-1417638"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3751263" indent="-2836863"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5626100" indent="-4254500"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7502525" indent="-5673725"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2C4"/>
    <a:srgbClr val="985751"/>
    <a:srgbClr val="F0F0F0"/>
    <a:srgbClr val="FFFF00"/>
    <a:srgbClr val="8C2122"/>
    <a:srgbClr val="952326"/>
    <a:srgbClr val="AA282A"/>
    <a:srgbClr val="C32D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45D1D9-4856-4D27-AD0B-26A7608672F9}" v="1" dt="2021-03-16T17:34:21.2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3" d="100"/>
          <a:sy n="23" d="100"/>
        </p:scale>
        <p:origin x="1626" y="66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en Varela" userId="5d1f177a-c6ff-4107-930a-0c63f4c64b84" providerId="ADAL" clId="{B045D1D9-4856-4D27-AD0B-26A7608672F9}"/>
    <pc:docChg chg="undo custSel modSld">
      <pc:chgData name="Allen Varela" userId="5d1f177a-c6ff-4107-930a-0c63f4c64b84" providerId="ADAL" clId="{B045D1D9-4856-4D27-AD0B-26A7608672F9}" dt="2021-03-16T17:41:53.967" v="243" actId="20577"/>
      <pc:docMkLst>
        <pc:docMk/>
      </pc:docMkLst>
      <pc:sldChg chg="addSp delSp modSp mod">
        <pc:chgData name="Allen Varela" userId="5d1f177a-c6ff-4107-930a-0c63f4c64b84" providerId="ADAL" clId="{B045D1D9-4856-4D27-AD0B-26A7608672F9}" dt="2021-03-16T17:41:53.967" v="243" actId="20577"/>
        <pc:sldMkLst>
          <pc:docMk/>
          <pc:sldMk cId="0" sldId="256"/>
        </pc:sldMkLst>
        <pc:spChg chg="del">
          <ac:chgData name="Allen Varela" userId="5d1f177a-c6ff-4107-930a-0c63f4c64b84" providerId="ADAL" clId="{B045D1D9-4856-4D27-AD0B-26A7608672F9}" dt="2021-03-16T17:34:05.170" v="118" actId="478"/>
          <ac:spMkLst>
            <pc:docMk/>
            <pc:sldMk cId="0" sldId="256"/>
            <ac:spMk id="2" creationId="{00000000-0000-0000-0000-000000000000}"/>
          </ac:spMkLst>
        </pc:spChg>
        <pc:spChg chg="add del">
          <ac:chgData name="Allen Varela" userId="5d1f177a-c6ff-4107-930a-0c63f4c64b84" providerId="ADAL" clId="{B045D1D9-4856-4D27-AD0B-26A7608672F9}" dt="2021-03-16T17:34:15.936" v="120" actId="22"/>
          <ac:spMkLst>
            <pc:docMk/>
            <pc:sldMk cId="0" sldId="256"/>
            <ac:spMk id="22" creationId="{5B7CC684-A80B-4C59-825A-32B7E527FB1A}"/>
          </ac:spMkLst>
        </pc:spChg>
        <pc:spChg chg="add mod">
          <ac:chgData name="Allen Varela" userId="5d1f177a-c6ff-4107-930a-0c63f4c64b84" providerId="ADAL" clId="{B045D1D9-4856-4D27-AD0B-26A7608672F9}" dt="2021-03-16T17:34:38.958" v="123" actId="1076"/>
          <ac:spMkLst>
            <pc:docMk/>
            <pc:sldMk cId="0" sldId="256"/>
            <ac:spMk id="23" creationId="{F8AC847C-817E-49D2-A6DB-1622FC800FD6}"/>
          </ac:spMkLst>
        </pc:spChg>
        <pc:spChg chg="mod">
          <ac:chgData name="Allen Varela" userId="5d1f177a-c6ff-4107-930a-0c63f4c64b84" providerId="ADAL" clId="{B045D1D9-4856-4D27-AD0B-26A7608672F9}" dt="2021-03-16T17:41:53.967" v="243" actId="20577"/>
          <ac:spMkLst>
            <pc:docMk/>
            <pc:sldMk cId="0" sldId="256"/>
            <ac:spMk id="14340" creationId="{00000000-0000-0000-0000-000000000000}"/>
          </ac:spMkLst>
        </pc:spChg>
        <pc:spChg chg="mod">
          <ac:chgData name="Allen Varela" userId="5d1f177a-c6ff-4107-930a-0c63f4c64b84" providerId="ADAL" clId="{B045D1D9-4856-4D27-AD0B-26A7608672F9}" dt="2021-03-16T17:33:27.017" v="86" actId="20577"/>
          <ac:spMkLst>
            <pc:docMk/>
            <pc:sldMk cId="0" sldId="256"/>
            <ac:spMk id="14347" creationId="{00000000-0000-0000-0000-000000000000}"/>
          </ac:spMkLst>
        </pc:spChg>
        <pc:spChg chg="mod">
          <ac:chgData name="Allen Varela" userId="5d1f177a-c6ff-4107-930a-0c63f4c64b84" providerId="ADAL" clId="{B045D1D9-4856-4D27-AD0B-26A7608672F9}" dt="2021-03-16T17:32:39.259" v="61" actId="255"/>
          <ac:spMkLst>
            <pc:docMk/>
            <pc:sldMk cId="0" sldId="256"/>
            <ac:spMk id="14349" creationId="{00000000-0000-0000-0000-000000000000}"/>
          </ac:spMkLst>
        </pc:spChg>
        <pc:spChg chg="mod">
          <ac:chgData name="Allen Varela" userId="5d1f177a-c6ff-4107-930a-0c63f4c64b84" providerId="ADAL" clId="{B045D1D9-4856-4D27-AD0B-26A7608672F9}" dt="2021-03-16T17:33:36.741" v="117" actId="20577"/>
          <ac:spMkLst>
            <pc:docMk/>
            <pc:sldMk cId="0" sldId="256"/>
            <ac:spMk id="1435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5DF6D2DA-EBB7-422F-9C0D-8C6C1A2B584C}" type="datetime1">
              <a:rPr lang="en-US"/>
              <a:pPr/>
              <a:t>3/16/2021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4C79CBF2-85E7-4EEB-8BB5-AA33364E3C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224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49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1874838" algn="l" rtl="0" eaLnBrk="0" fontAlgn="base" hangingPunct="0">
      <a:spcBef>
        <a:spcPct val="30000"/>
      </a:spcBef>
      <a:spcAft>
        <a:spcPct val="0"/>
      </a:spcAft>
      <a:defRPr sz="49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3751263" algn="l" rtl="0" eaLnBrk="0" fontAlgn="base" hangingPunct="0">
      <a:spcBef>
        <a:spcPct val="30000"/>
      </a:spcBef>
      <a:spcAft>
        <a:spcPct val="0"/>
      </a:spcAft>
      <a:defRPr sz="49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5626100" algn="l" rtl="0" eaLnBrk="0" fontAlgn="base" hangingPunct="0">
      <a:spcBef>
        <a:spcPct val="30000"/>
      </a:spcBef>
      <a:spcAft>
        <a:spcPct val="0"/>
      </a:spcAft>
      <a:defRPr sz="49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7502525" algn="l" rtl="0" eaLnBrk="0" fontAlgn="base" hangingPunct="0">
      <a:spcBef>
        <a:spcPct val="30000"/>
      </a:spcBef>
      <a:spcAft>
        <a:spcPct val="0"/>
      </a:spcAft>
      <a:defRPr sz="49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9378315" algn="l" defTabSz="375132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11253978" algn="l" defTabSz="375132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13129641" algn="l" defTabSz="375132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15005304" algn="l" defTabSz="375132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971800" y="549275"/>
            <a:ext cx="3657600" cy="27432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ea typeface="ＭＳ Ｐゴシック" pitchFamily="1" charset="-128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A8ABF1-F71D-45FB-BDB2-B10FFBB79370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22879" y="6786249"/>
            <a:ext cx="1009498" cy="1009498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18009" tIns="209004" rIns="418009" bIns="209004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553942" y="6456364"/>
            <a:ext cx="308264" cy="3063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18009" tIns="209004" rIns="418009" bIns="209004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6876288" y="1727512"/>
            <a:ext cx="35551872" cy="7066483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6876288" y="8880307"/>
            <a:ext cx="35551872" cy="8412480"/>
          </a:xfrm>
        </p:spPr>
        <p:txBody>
          <a:bodyPr tIns="0"/>
          <a:lstStyle>
            <a:lvl1pPr marL="125403" indent="0" algn="l">
              <a:buNone/>
              <a:defRPr sz="119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2090044" indent="0" algn="ctr">
              <a:buNone/>
            </a:lvl2pPr>
            <a:lvl3pPr marL="4180088" indent="0" algn="ctr">
              <a:buNone/>
            </a:lvl3pPr>
            <a:lvl4pPr marL="6270132" indent="0" algn="ctr">
              <a:buNone/>
            </a:lvl4pPr>
            <a:lvl5pPr marL="8360176" indent="0" algn="ctr">
              <a:buNone/>
            </a:lvl5pPr>
            <a:lvl6pPr marL="10450220" indent="0" algn="ctr">
              <a:buNone/>
            </a:lvl6pPr>
            <a:lvl7pPr marL="12540264" indent="0" algn="ctr">
              <a:buNone/>
            </a:lvl7pPr>
            <a:lvl8pPr marL="14630309" indent="0" algn="ctr">
              <a:buNone/>
            </a:lvl8pPr>
            <a:lvl9pPr marL="16720353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96999-2E56-4FBA-AC43-CEAA693027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20D98-8A80-4AA7-8B31-DC6088DEC5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918400" y="1318270"/>
            <a:ext cx="877824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0" y="1318274"/>
            <a:ext cx="2670048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C52ED-6BF4-4E9A-808A-A8DF1FE41F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A6EA3-7827-4CAA-9A72-51EF4A6009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957214" y="0"/>
            <a:ext cx="32918400" cy="329184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8009" tIns="209004" rIns="418009" bIns="209004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10972801" y="0"/>
            <a:ext cx="365414" cy="32918400"/>
          </a:xfrm>
          <a:prstGeom prst="rect">
            <a:avLst/>
          </a:prstGeom>
          <a:solidFill>
            <a:schemeClr val="bg1"/>
          </a:solidFill>
          <a:ln w="25400" cap="rnd">
            <a:noFill/>
            <a:miter lim="800000"/>
            <a:headEnd/>
            <a:tailEnd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lIns="418009" tIns="209004" rIns="418009" bIns="209004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Oval 5"/>
          <p:cNvSpPr/>
          <p:nvPr/>
        </p:nvSpPr>
        <p:spPr>
          <a:xfrm>
            <a:off x="10427141" y="13510349"/>
            <a:ext cx="1009498" cy="1009498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18009" tIns="209004" rIns="418009" bIns="209004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1558155" y="13179426"/>
            <a:ext cx="308264" cy="307975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18009" tIns="209004" rIns="418009" bIns="209004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76282" y="12481560"/>
            <a:ext cx="30723840" cy="10972800"/>
          </a:xfrm>
        </p:spPr>
        <p:txBody>
          <a:bodyPr anchor="t"/>
          <a:lstStyle>
            <a:lvl1pPr algn="l">
              <a:lnSpc>
                <a:spcPts val="20571"/>
              </a:lnSpc>
              <a:buNone/>
              <a:defRPr sz="18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6282" y="5120640"/>
            <a:ext cx="30723840" cy="7246618"/>
          </a:xfrm>
        </p:spPr>
        <p:txBody>
          <a:bodyPr anchor="b"/>
          <a:lstStyle>
            <a:lvl1pPr marL="83602" indent="0">
              <a:lnSpc>
                <a:spcPts val="10514"/>
              </a:lnSpc>
              <a:spcBef>
                <a:spcPts val="0"/>
              </a:spcBef>
              <a:buNone/>
              <a:defRPr sz="91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ADB6E-A224-42B1-ACB4-2D5CF0343C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0918" y="1316736"/>
            <a:ext cx="35990784" cy="5486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90918" y="7315200"/>
            <a:ext cx="17556480" cy="22384512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325222" y="7315200"/>
            <a:ext cx="17556480" cy="22384512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D8663-525E-4B6A-8A8B-42BD5F3140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24769613"/>
            <a:ext cx="39502080" cy="5486400"/>
          </a:xfrm>
        </p:spPr>
        <p:txBody>
          <a:bodyPr/>
          <a:lstStyle>
            <a:lvl1pPr algn="ctr">
              <a:defRPr sz="20600" b="1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1575734"/>
            <a:ext cx="19312128" cy="3072384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92606" indent="0" algn="l">
              <a:lnSpc>
                <a:spcPct val="100000"/>
              </a:lnSpc>
              <a:spcBef>
                <a:spcPts val="457"/>
              </a:spcBef>
              <a:buNone/>
              <a:defRPr sz="8700" b="0">
                <a:solidFill>
                  <a:schemeClr val="tx1"/>
                </a:solidFill>
              </a:defRPr>
            </a:lvl1pPr>
            <a:lvl2pPr>
              <a:buNone/>
              <a:defRPr sz="9100" b="1"/>
            </a:lvl2pPr>
            <a:lvl3pPr>
              <a:buNone/>
              <a:defRPr sz="8200" b="1"/>
            </a:lvl3pPr>
            <a:lvl4pPr>
              <a:buNone/>
              <a:defRPr sz="7300" b="1"/>
            </a:lvl4pPr>
            <a:lvl5pPr>
              <a:buNone/>
              <a:defRPr sz="73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22384512" y="1575734"/>
            <a:ext cx="19312128" cy="3072384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92606" indent="0" algn="l">
              <a:lnSpc>
                <a:spcPct val="100000"/>
              </a:lnSpc>
              <a:spcBef>
                <a:spcPts val="457"/>
              </a:spcBef>
              <a:buNone/>
              <a:defRPr sz="8700" b="0">
                <a:solidFill>
                  <a:schemeClr val="tx1"/>
                </a:solidFill>
              </a:defRPr>
            </a:lvl1pPr>
            <a:lvl2pPr>
              <a:buNone/>
              <a:defRPr sz="9100" b="1"/>
            </a:lvl2pPr>
            <a:lvl3pPr>
              <a:buNone/>
              <a:defRPr sz="8200" b="1"/>
            </a:lvl3pPr>
            <a:lvl4pPr>
              <a:buNone/>
              <a:defRPr sz="7300" b="1"/>
            </a:lvl4pPr>
            <a:lvl5pPr>
              <a:buNone/>
              <a:defRPr sz="73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194560" y="4652813"/>
            <a:ext cx="19312128" cy="1975104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1797438" indent="-1254026">
              <a:lnSpc>
                <a:spcPct val="100000"/>
              </a:lnSpc>
              <a:spcBef>
                <a:spcPts val="3200"/>
              </a:spcBef>
              <a:defRPr sz="11000"/>
            </a:lvl1pPr>
            <a:lvl2pPr>
              <a:lnSpc>
                <a:spcPct val="100000"/>
              </a:lnSpc>
              <a:spcBef>
                <a:spcPts val="3200"/>
              </a:spcBef>
              <a:defRPr sz="9100"/>
            </a:lvl2pPr>
            <a:lvl3pPr>
              <a:lnSpc>
                <a:spcPct val="100000"/>
              </a:lnSpc>
              <a:spcBef>
                <a:spcPts val="3200"/>
              </a:spcBef>
              <a:defRPr sz="8200"/>
            </a:lvl3pPr>
            <a:lvl4pPr>
              <a:lnSpc>
                <a:spcPct val="100000"/>
              </a:lnSpc>
              <a:spcBef>
                <a:spcPts val="3200"/>
              </a:spcBef>
              <a:defRPr sz="7300"/>
            </a:lvl4pPr>
            <a:lvl5pPr>
              <a:lnSpc>
                <a:spcPct val="100000"/>
              </a:lnSpc>
              <a:spcBef>
                <a:spcPts val="3200"/>
              </a:spcBef>
              <a:defRPr sz="73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384512" y="4652813"/>
            <a:ext cx="19312128" cy="1975104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1797438" indent="-1254026">
              <a:lnSpc>
                <a:spcPct val="100000"/>
              </a:lnSpc>
              <a:spcBef>
                <a:spcPts val="3200"/>
              </a:spcBef>
              <a:defRPr sz="11000"/>
            </a:lvl1pPr>
            <a:lvl2pPr>
              <a:lnSpc>
                <a:spcPct val="100000"/>
              </a:lnSpc>
              <a:spcBef>
                <a:spcPts val="3200"/>
              </a:spcBef>
              <a:defRPr sz="9100"/>
            </a:lvl2pPr>
            <a:lvl3pPr>
              <a:lnSpc>
                <a:spcPct val="100000"/>
              </a:lnSpc>
              <a:spcBef>
                <a:spcPts val="3200"/>
              </a:spcBef>
              <a:defRPr sz="8200"/>
            </a:lvl3pPr>
            <a:lvl4pPr>
              <a:lnSpc>
                <a:spcPct val="100000"/>
              </a:lnSpc>
              <a:spcBef>
                <a:spcPts val="3200"/>
              </a:spcBef>
              <a:defRPr sz="7300"/>
            </a:lvl4pPr>
            <a:lvl5pPr>
              <a:lnSpc>
                <a:spcPct val="100000"/>
              </a:lnSpc>
              <a:spcBef>
                <a:spcPts val="3200"/>
              </a:spcBef>
              <a:defRPr sz="73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BEE9D-41CF-48DD-8B3F-86295F21AA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0918" y="1316736"/>
            <a:ext cx="35990784" cy="5486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F54D9-2AF8-4032-A22C-7E36860E72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71605" y="0"/>
            <a:ext cx="39019595" cy="329184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8009" tIns="209004" rIns="418009" bIns="209004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invGray">
          <a:xfrm>
            <a:off x="4871605" y="0"/>
            <a:ext cx="351559" cy="32918400"/>
          </a:xfrm>
          <a:prstGeom prst="rect">
            <a:avLst/>
          </a:prstGeom>
          <a:solidFill>
            <a:schemeClr val="bg1"/>
          </a:solidFill>
          <a:ln w="25400" cap="rnd">
            <a:noFill/>
            <a:miter lim="800000"/>
            <a:headEnd/>
            <a:tailEnd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lIns="418009" tIns="209004" rIns="418009" bIns="209004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09A235-F345-4B60-B0AC-6ED744F6F3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040534"/>
            <a:ext cx="18288000" cy="5577840"/>
          </a:xfrm>
          <a:ln>
            <a:noFill/>
          </a:ln>
        </p:spPr>
        <p:txBody>
          <a:bodyPr anchor="b"/>
          <a:lstStyle>
            <a:lvl1pPr algn="l">
              <a:lnSpc>
                <a:spcPts val="9143"/>
              </a:lnSpc>
              <a:buNone/>
              <a:defRPr sz="10100" b="1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194560" y="6753427"/>
            <a:ext cx="18288000" cy="3352800"/>
          </a:xfrm>
        </p:spPr>
        <p:txBody>
          <a:bodyPr/>
          <a:lstStyle>
            <a:lvl1pPr marL="209004" indent="0">
              <a:lnSpc>
                <a:spcPct val="100000"/>
              </a:lnSpc>
              <a:spcBef>
                <a:spcPts val="0"/>
              </a:spcBef>
              <a:buNone/>
              <a:defRPr sz="6400"/>
            </a:lvl1pPr>
            <a:lvl2pPr>
              <a:buNone/>
              <a:defRPr sz="5500"/>
            </a:lvl2pPr>
            <a:lvl3pPr>
              <a:buNone/>
              <a:defRPr sz="4600"/>
            </a:lvl3pPr>
            <a:lvl4pPr>
              <a:buNone/>
              <a:defRPr sz="4100"/>
            </a:lvl4pPr>
            <a:lvl5pPr>
              <a:buNone/>
              <a:defRPr sz="4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194560" y="10241283"/>
            <a:ext cx="39136320" cy="19164302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A475DE-FDF2-474C-98FE-10921F0652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57600" y="5120640"/>
            <a:ext cx="21945600" cy="219456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418009" tIns="1254026" rIns="418009" bIns="209004">
            <a:normAutofit/>
          </a:bodyPr>
          <a:lstStyle/>
          <a:p>
            <a:pPr indent="-1295400">
              <a:lnSpc>
                <a:spcPts val="13713"/>
              </a:lnSpc>
              <a:spcBef>
                <a:spcPts val="2738"/>
              </a:spcBef>
              <a:buClr>
                <a:schemeClr val="accent1"/>
              </a:buClr>
              <a:buSzPct val="80000"/>
              <a:buFont typeface="Wingdings 2" pitchFamily="1" charset="2"/>
              <a:buNone/>
            </a:pPr>
            <a:endParaRPr lang="en-US" sz="14600">
              <a:latin typeface="Gill Sans MT" pitchFamily="1" charset="0"/>
            </a:endParaRPr>
          </a:p>
        </p:txBody>
      </p:sp>
      <p:sp>
        <p:nvSpPr>
          <p:cNvPr id="6" name="Process 13"/>
          <p:cNvSpPr>
            <a:spLocks noChangeArrowheads="1"/>
          </p:cNvSpPr>
          <p:nvPr/>
        </p:nvSpPr>
        <p:spPr bwMode="auto">
          <a:xfrm rot="19468671">
            <a:off x="1905000" y="4581525"/>
            <a:ext cx="3290455" cy="9794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>
            <a:solidFill>
              <a:srgbClr val="FFFFFF"/>
            </a:solidFill>
            <a:miter lim="800000"/>
            <a:headEnd/>
            <a:tailEnd/>
          </a:ln>
          <a:effectLst>
            <a:outerShdw dist="25400" dir="3299947" sx="96001" sy="96001" algn="tl" rotWithShape="0">
              <a:srgbClr val="EBDAB1">
                <a:alpha val="39999"/>
              </a:srgbClr>
            </a:outerShdw>
          </a:effectLst>
        </p:spPr>
        <p:txBody>
          <a:bodyPr lIns="418009" tIns="209004" rIns="418009" bIns="209004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Process 15"/>
          <p:cNvSpPr>
            <a:spLocks noChangeArrowheads="1"/>
          </p:cNvSpPr>
          <p:nvPr/>
        </p:nvSpPr>
        <p:spPr bwMode="auto">
          <a:xfrm rot="2103354" flipH="1">
            <a:off x="24016854" y="4495801"/>
            <a:ext cx="3117273" cy="981075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>
            <a:solidFill>
              <a:srgbClr val="FFFFFF"/>
            </a:solidFill>
            <a:miter lim="800000"/>
            <a:headEnd/>
            <a:tailEnd/>
          </a:ln>
          <a:effectLst>
            <a:outerShdw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lIns="418009" tIns="209004" rIns="418009" bIns="209004"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100" y="5120640"/>
            <a:ext cx="13167360" cy="9509760"/>
          </a:xfrm>
        </p:spPr>
        <p:txBody>
          <a:bodyPr anchor="b">
            <a:noAutofit/>
          </a:bodyPr>
          <a:lstStyle>
            <a:lvl1pPr algn="l">
              <a:buNone/>
              <a:defRPr sz="9600" b="1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23360" y="5486418"/>
            <a:ext cx="21214080" cy="16869749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1254026">
            <a:normAutofit/>
          </a:bodyPr>
          <a:lstStyle>
            <a:lvl1pPr marL="0" indent="0" algn="l" eaLnBrk="1" latinLnBrk="0" hangingPunct="1">
              <a:buNone/>
              <a:defRPr sz="146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0" y="23042880"/>
            <a:ext cx="21214080" cy="3657600"/>
          </a:xfrm>
        </p:spPr>
        <p:txBody>
          <a:bodyPr anchor="ctr"/>
          <a:lstStyle>
            <a:lvl1pPr marL="0" indent="0" algn="l">
              <a:lnSpc>
                <a:spcPts val="7314"/>
              </a:lnSpc>
              <a:spcBef>
                <a:spcPts val="0"/>
              </a:spcBef>
              <a:buNone/>
              <a:defRPr sz="6400">
                <a:solidFill>
                  <a:srgbClr val="777777"/>
                </a:solidFill>
              </a:defRPr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1A36E-2D25-4ABC-852B-F1AA42CD26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3915641" y="-3916363"/>
            <a:ext cx="7865919" cy="786606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8009" tIns="209004" rIns="418009" bIns="209004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810492" y="101601"/>
            <a:ext cx="8170718" cy="8170863"/>
          </a:xfrm>
          <a:prstGeom prst="ellipse">
            <a:avLst/>
          </a:prstGeom>
          <a:noFill/>
          <a:ln w="27305" cap="rnd">
            <a:solidFill>
              <a:srgbClr val="FFF6DB"/>
            </a:solidFill>
            <a:round/>
            <a:headEnd/>
            <a:tailEnd/>
          </a:ln>
          <a:effectLst>
            <a:outerShdw dist="25400" dir="5400000" algn="tl" rotWithShape="0">
              <a:srgbClr val="AFA58D">
                <a:alpha val="84999"/>
              </a:srgbClr>
            </a:outerShdw>
          </a:effectLst>
        </p:spPr>
        <p:txBody>
          <a:bodyPr lIns="418009" tIns="209004" rIns="418009" bIns="209004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877832" y="5064371"/>
            <a:ext cx="5403442" cy="529259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8009" tIns="209004" rIns="418009" bIns="209004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61215" y="0"/>
            <a:ext cx="39029986" cy="329184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8009" tIns="209004" rIns="418009" bIns="209004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6890906" y="1317625"/>
            <a:ext cx="35990645" cy="5486400"/>
          </a:xfrm>
          <a:prstGeom prst="rect">
            <a:avLst/>
          </a:prstGeom>
        </p:spPr>
        <p:txBody>
          <a:bodyPr lIns="418009" tIns="209004" rIns="418009" bIns="209004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6890906" y="6950076"/>
            <a:ext cx="35990645" cy="2304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8009" tIns="209004" rIns="418009" bIns="2090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17190028" y="30267275"/>
            <a:ext cx="10241973" cy="2286000"/>
          </a:xfrm>
          <a:prstGeom prst="rect">
            <a:avLst/>
          </a:prstGeom>
        </p:spPr>
        <p:txBody>
          <a:bodyPr lIns="418009" tIns="209004" rIns="418009" bIns="209004" anchor="b"/>
          <a:lstStyle>
            <a:lvl1pPr algn="r" eaLnBrk="1" latinLnBrk="0" hangingPunct="1">
              <a:defRPr kumimoji="0" sz="55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7432000" y="30267275"/>
            <a:ext cx="13899573" cy="2286000"/>
          </a:xfrm>
          <a:prstGeom prst="rect">
            <a:avLst/>
          </a:prstGeom>
        </p:spPr>
        <p:txBody>
          <a:bodyPr lIns="418009" tIns="209004" rIns="418009" bIns="209004" anchor="b"/>
          <a:lstStyle>
            <a:lvl1pPr eaLnBrk="1" latinLnBrk="0" hangingPunct="1">
              <a:defRPr kumimoji="0" sz="55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41345428" y="30267275"/>
            <a:ext cx="2194214" cy="2286000"/>
          </a:xfrm>
          <a:prstGeom prst="rect">
            <a:avLst/>
          </a:prstGeom>
        </p:spPr>
        <p:txBody>
          <a:bodyPr vert="horz" wrap="square" lIns="418009" tIns="209004" rIns="418009" bIns="209004" numCol="1" anchor="b" anchorCtr="0" compatLnSpc="1">
            <a:prstTxWarp prst="textNoShape">
              <a:avLst/>
            </a:prstTxWarp>
          </a:bodyPr>
          <a:lstStyle>
            <a:lvl1pPr algn="ctr">
              <a:defRPr sz="5500">
                <a:solidFill>
                  <a:srgbClr val="B5A788"/>
                </a:solidFill>
              </a:defRPr>
            </a:lvl1pPr>
          </a:lstStyle>
          <a:p>
            <a:fld id="{5DE166FE-6F6D-40F0-A1E9-1DF76C38AA0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invGray">
          <a:xfrm>
            <a:off x="4871605" y="0"/>
            <a:ext cx="351559" cy="32918400"/>
          </a:xfrm>
          <a:prstGeom prst="rect">
            <a:avLst/>
          </a:prstGeom>
          <a:solidFill>
            <a:schemeClr val="bg1"/>
          </a:solidFill>
          <a:ln w="25400" cap="rnd">
            <a:noFill/>
            <a:miter lim="800000"/>
            <a:headEnd/>
            <a:tailEnd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lIns="418009" tIns="209004" rIns="418009" bIns="209004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1" r:id="rId2"/>
    <p:sldLayoutId id="2147483887" r:id="rId3"/>
    <p:sldLayoutId id="2147483882" r:id="rId4"/>
    <p:sldLayoutId id="2147483888" r:id="rId5"/>
    <p:sldLayoutId id="2147483883" r:id="rId6"/>
    <p:sldLayoutId id="2147483889" r:id="rId7"/>
    <p:sldLayoutId id="2147483890" r:id="rId8"/>
    <p:sldLayoutId id="2147483891" r:id="rId9"/>
    <p:sldLayoutId id="2147483884" r:id="rId10"/>
    <p:sldLayoutId id="214748388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197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9700">
          <a:solidFill>
            <a:srgbClr val="572314"/>
          </a:solidFill>
          <a:latin typeface="Gill Sans MT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9700">
          <a:solidFill>
            <a:srgbClr val="572314"/>
          </a:solidFill>
          <a:latin typeface="Gill Sans MT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9700">
          <a:solidFill>
            <a:srgbClr val="572314"/>
          </a:solidFill>
          <a:latin typeface="Gill Sans MT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9700">
          <a:solidFill>
            <a:srgbClr val="572314"/>
          </a:solidFill>
          <a:latin typeface="Gill Sans MT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19700">
          <a:solidFill>
            <a:srgbClr val="572314"/>
          </a:solidFill>
          <a:latin typeface="Gill Sans MT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19700">
          <a:solidFill>
            <a:srgbClr val="572314"/>
          </a:solidFill>
          <a:latin typeface="Gill Sans MT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19700">
          <a:solidFill>
            <a:srgbClr val="572314"/>
          </a:solidFill>
          <a:latin typeface="Gill Sans MT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19700">
          <a:solidFill>
            <a:srgbClr val="572314"/>
          </a:solidFill>
          <a:latin typeface="Gill Sans MT" charset="0"/>
          <a:ea typeface="ＭＳ Ｐゴシック" charset="-128"/>
          <a:cs typeface="ＭＳ Ｐゴシック" charset="-128"/>
        </a:defRPr>
      </a:lvl9pPr>
    </p:titleStyle>
    <p:bodyStyle>
      <a:lvl1pPr marL="1671638" indent="-1295400" algn="l" rtl="0" eaLnBrk="0" fontAlgn="base" hangingPunct="0">
        <a:spcBef>
          <a:spcPts val="2738"/>
        </a:spcBef>
        <a:spcAft>
          <a:spcPct val="0"/>
        </a:spcAft>
        <a:buClr>
          <a:schemeClr val="accent1"/>
        </a:buClr>
        <a:buSzPct val="80000"/>
        <a:buFont typeface="Wingdings 2" pitchFamily="1" charset="2"/>
        <a:buChar char=""/>
        <a:defRPr sz="146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2925763" indent="-1085850" algn="l" rtl="0" eaLnBrk="0" fontAlgn="base" hangingPunct="0">
        <a:spcBef>
          <a:spcPts val="2513"/>
        </a:spcBef>
        <a:spcAft>
          <a:spcPct val="0"/>
        </a:spcAft>
        <a:buClr>
          <a:schemeClr val="accent1"/>
        </a:buClr>
        <a:buFont typeface="Verdana" pitchFamily="1" charset="0"/>
        <a:buChar char="◦"/>
        <a:defRPr sz="1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4054475" indent="-104457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" charset="2"/>
        <a:buChar char=""/>
        <a:defRPr sz="110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5014913" indent="-793750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" charset="2"/>
        <a:buChar char=""/>
        <a:defRPr sz="91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5935663" indent="-835025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" charset="2"/>
        <a:buChar char=""/>
        <a:defRPr sz="91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6897145" indent="-836018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7858566" indent="-836018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8778185" indent="-836018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9739605" indent="-836018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09004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62701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83601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04502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25402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46303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67203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-99778" y="1360488"/>
            <a:ext cx="43891200" cy="2601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427029" tIns="213515" rIns="427029" bIns="213515" anchor="ctr"/>
          <a:lstStyle/>
          <a:p>
            <a:pPr algn="ctr" defTabSz="4271963"/>
            <a:r>
              <a:rPr lang="en-US" sz="7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TITLE</a:t>
            </a:r>
          </a:p>
          <a:p>
            <a:pPr algn="ctr" defTabSz="4271963">
              <a:spcBef>
                <a:spcPct val="50000"/>
              </a:spcBef>
            </a:pPr>
            <a:r>
              <a:rPr lang="en-US" sz="2800" b="1" dirty="0"/>
              <a:t>Student &amp; Mentor</a:t>
            </a:r>
          </a:p>
          <a:p>
            <a:pPr algn="ctr" defTabSz="4271963">
              <a:spcBef>
                <a:spcPts val="0"/>
              </a:spcBef>
            </a:pPr>
            <a:r>
              <a:rPr lang="en-US" sz="2400" dirty="0"/>
              <a:t>Department of Your Department</a:t>
            </a:r>
          </a:p>
          <a:p>
            <a:pPr algn="ctr" defTabSz="4271963">
              <a:spcBef>
                <a:spcPts val="0"/>
              </a:spcBef>
            </a:pPr>
            <a:r>
              <a:rPr lang="en-US" sz="2400" dirty="0"/>
              <a:t> Name of </a:t>
            </a:r>
            <a:r>
              <a:rPr lang="en-US" sz="2400"/>
              <a:t>Institution ;City</a:t>
            </a:r>
            <a:r>
              <a:rPr lang="en-US" sz="2400" dirty="0"/>
              <a:t>, State of </a:t>
            </a:r>
            <a:r>
              <a:rPr lang="en-US" sz="2400"/>
              <a:t>Institution.; </a:t>
            </a:r>
            <a:r>
              <a:rPr lang="en-US" sz="2400" dirty="0"/>
              <a:t>Country of Institution</a:t>
            </a:r>
          </a:p>
        </p:txBody>
      </p:sp>
      <p:sp>
        <p:nvSpPr>
          <p:cNvPr id="14341" name="Rectangle 81"/>
          <p:cNvSpPr>
            <a:spLocks noChangeArrowheads="1"/>
          </p:cNvSpPr>
          <p:nvPr/>
        </p:nvSpPr>
        <p:spPr bwMode="auto">
          <a:xfrm>
            <a:off x="-6927" y="16593161"/>
            <a:ext cx="160613" cy="1403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9498" tIns="39749" rIns="79498" bIns="39749" anchor="ctr">
            <a:spAutoFit/>
          </a:bodyPr>
          <a:lstStyle/>
          <a:p>
            <a:pPr defTabSz="793750"/>
            <a:endParaRPr lang="en-US"/>
          </a:p>
        </p:txBody>
      </p:sp>
      <p:sp>
        <p:nvSpPr>
          <p:cNvPr id="14342" name="Text Box 46"/>
          <p:cNvSpPr txBox="1">
            <a:spLocks noChangeArrowheads="1"/>
          </p:cNvSpPr>
          <p:nvPr/>
        </p:nvSpPr>
        <p:spPr bwMode="auto">
          <a:xfrm>
            <a:off x="2036618" y="7299324"/>
            <a:ext cx="12678641" cy="82296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79498" tIns="39749" rIns="79498" bIns="39749" anchor="ctr" anchorCtr="0"/>
          <a:lstStyle/>
          <a:p>
            <a:pPr defTabSz="4271963"/>
            <a:r>
              <a:rPr lang="en-US" sz="4000" b="1" dirty="0">
                <a:solidFill>
                  <a:srgbClr val="000000"/>
                </a:solidFill>
              </a:rPr>
              <a:t>ABSTRACT</a:t>
            </a:r>
          </a:p>
        </p:txBody>
      </p:sp>
      <p:sp>
        <p:nvSpPr>
          <p:cNvPr id="14343" name="Text Box 47"/>
          <p:cNvSpPr txBox="1">
            <a:spLocks noChangeArrowheads="1"/>
          </p:cNvSpPr>
          <p:nvPr/>
        </p:nvSpPr>
        <p:spPr bwMode="auto">
          <a:xfrm>
            <a:off x="2036618" y="8518525"/>
            <a:ext cx="12678641" cy="7407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79498" tIns="39749" rIns="79498" bIns="39749"/>
          <a:lstStyle/>
          <a:p>
            <a:pPr algn="just" defTabSz="4271963"/>
            <a:r>
              <a:rPr lang="en-US" sz="3200" dirty="0">
                <a:solidFill>
                  <a:srgbClr val="000000"/>
                </a:solidFill>
              </a:rPr>
              <a:t>Content</a:t>
            </a:r>
          </a:p>
        </p:txBody>
      </p:sp>
      <p:sp>
        <p:nvSpPr>
          <p:cNvPr id="14344" name="Text Box 48"/>
          <p:cNvSpPr txBox="1">
            <a:spLocks noChangeArrowheads="1"/>
          </p:cNvSpPr>
          <p:nvPr/>
        </p:nvSpPr>
        <p:spPr bwMode="auto">
          <a:xfrm>
            <a:off x="1951759" y="23317200"/>
            <a:ext cx="12678641" cy="82296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79498" tIns="39749" rIns="79498" bIns="39749" anchor="ctr" anchorCtr="0"/>
          <a:lstStyle/>
          <a:p>
            <a:pPr defTabSz="4271963"/>
            <a:r>
              <a:rPr lang="en-US" sz="4000" b="1">
                <a:solidFill>
                  <a:srgbClr val="000000"/>
                </a:solidFill>
              </a:rPr>
              <a:t>INTRODUCTION</a:t>
            </a:r>
          </a:p>
        </p:txBody>
      </p:sp>
      <p:sp>
        <p:nvSpPr>
          <p:cNvPr id="14345" name="Text Box 49"/>
          <p:cNvSpPr txBox="1">
            <a:spLocks noChangeArrowheads="1"/>
          </p:cNvSpPr>
          <p:nvPr/>
        </p:nvSpPr>
        <p:spPr bwMode="auto">
          <a:xfrm>
            <a:off x="1951759" y="24520525"/>
            <a:ext cx="12678641" cy="7407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79498" tIns="39749" rIns="79498" bIns="39749"/>
          <a:lstStyle/>
          <a:p>
            <a:pPr algn="just" defTabSz="4271963"/>
            <a:r>
              <a:rPr lang="en-US" sz="3200" dirty="0">
                <a:solidFill>
                  <a:srgbClr val="000000"/>
                </a:solidFill>
              </a:rPr>
              <a:t>Content</a:t>
            </a:r>
          </a:p>
        </p:txBody>
      </p:sp>
      <p:sp>
        <p:nvSpPr>
          <p:cNvPr id="14346" name="Text Box 112"/>
          <p:cNvSpPr txBox="1">
            <a:spLocks noChangeArrowheads="1"/>
          </p:cNvSpPr>
          <p:nvPr/>
        </p:nvSpPr>
        <p:spPr bwMode="auto">
          <a:xfrm>
            <a:off x="15918873" y="8518525"/>
            <a:ext cx="12678641" cy="7407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79498" tIns="39749" rIns="79498" bIns="39749"/>
          <a:lstStyle/>
          <a:p>
            <a:pPr algn="just" defTabSz="4271963"/>
            <a:r>
              <a:rPr lang="en-US" sz="3200" dirty="0">
                <a:solidFill>
                  <a:srgbClr val="000000"/>
                </a:solidFill>
              </a:rPr>
              <a:t>Content</a:t>
            </a:r>
          </a:p>
        </p:txBody>
      </p:sp>
      <p:sp>
        <p:nvSpPr>
          <p:cNvPr id="14347" name="Text Box 57"/>
          <p:cNvSpPr txBox="1">
            <a:spLocks noChangeArrowheads="1"/>
          </p:cNvSpPr>
          <p:nvPr/>
        </p:nvSpPr>
        <p:spPr bwMode="auto">
          <a:xfrm>
            <a:off x="15627928" y="23317200"/>
            <a:ext cx="12678641" cy="82296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79498" tIns="39749" rIns="79498" bIns="39749" anchor="ctr" anchorCtr="0"/>
          <a:lstStyle/>
          <a:p>
            <a:pPr defTabSz="4271963"/>
            <a:r>
              <a:rPr lang="en-US" sz="4000" b="1" dirty="0">
                <a:solidFill>
                  <a:srgbClr val="000000"/>
                </a:solidFill>
              </a:rPr>
              <a:t>RESULTS OR PRELIMINARY RESULTS</a:t>
            </a:r>
          </a:p>
        </p:txBody>
      </p:sp>
      <p:sp>
        <p:nvSpPr>
          <p:cNvPr id="14348" name="Text Box 59"/>
          <p:cNvSpPr txBox="1">
            <a:spLocks noChangeArrowheads="1"/>
          </p:cNvSpPr>
          <p:nvPr/>
        </p:nvSpPr>
        <p:spPr bwMode="auto">
          <a:xfrm>
            <a:off x="15877309" y="7299324"/>
            <a:ext cx="12678641" cy="82296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9498" tIns="39749" rIns="79498" bIns="39749" anchor="ctr" anchorCtr="0">
            <a:spAutoFit/>
          </a:bodyPr>
          <a:lstStyle/>
          <a:p>
            <a:pPr defTabSz="4271963"/>
            <a:r>
              <a:rPr lang="en-US" sz="4000" b="1" dirty="0">
                <a:solidFill>
                  <a:srgbClr val="000000"/>
                </a:solidFill>
              </a:rPr>
              <a:t>METHODOLOGY</a:t>
            </a:r>
          </a:p>
        </p:txBody>
      </p:sp>
      <p:sp>
        <p:nvSpPr>
          <p:cNvPr id="14349" name="Text Box 398"/>
          <p:cNvSpPr txBox="1">
            <a:spLocks noChangeArrowheads="1"/>
          </p:cNvSpPr>
          <p:nvPr/>
        </p:nvSpPr>
        <p:spPr bwMode="auto">
          <a:xfrm>
            <a:off x="29427055" y="23317200"/>
            <a:ext cx="12678641" cy="82296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79498" tIns="39749" rIns="79498" bIns="39749" anchor="ctr" anchorCtr="0"/>
          <a:lstStyle/>
          <a:p>
            <a:pPr defTabSz="4271963"/>
            <a:r>
              <a:rPr lang="en-US" sz="3200" b="1" dirty="0">
                <a:solidFill>
                  <a:srgbClr val="000000"/>
                </a:solidFill>
              </a:rPr>
              <a:t>FURTHER RESEARCH IDEAS AND/OR ACKNOWLEDGMENTS</a:t>
            </a:r>
          </a:p>
        </p:txBody>
      </p:sp>
      <p:sp>
        <p:nvSpPr>
          <p:cNvPr id="14350" name="Text Box 112"/>
          <p:cNvSpPr txBox="1">
            <a:spLocks noChangeArrowheads="1"/>
          </p:cNvSpPr>
          <p:nvPr/>
        </p:nvSpPr>
        <p:spPr bwMode="auto">
          <a:xfrm>
            <a:off x="29718000" y="8518525"/>
            <a:ext cx="12678641" cy="7407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79498" tIns="39749" rIns="79498" bIns="39749"/>
          <a:lstStyle/>
          <a:p>
            <a:pPr algn="just" defTabSz="4271963"/>
            <a:r>
              <a:rPr lang="en-US" sz="3200">
                <a:solidFill>
                  <a:srgbClr val="000000"/>
                </a:solidFill>
              </a:rPr>
              <a:t>Content</a:t>
            </a:r>
          </a:p>
        </p:txBody>
      </p:sp>
      <p:sp>
        <p:nvSpPr>
          <p:cNvPr id="14351" name="Text Box 400"/>
          <p:cNvSpPr txBox="1">
            <a:spLocks noChangeArrowheads="1"/>
          </p:cNvSpPr>
          <p:nvPr/>
        </p:nvSpPr>
        <p:spPr bwMode="auto">
          <a:xfrm>
            <a:off x="29718000" y="7362890"/>
            <a:ext cx="12678641" cy="69582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9498" tIns="39749" rIns="79498" bIns="39749" anchor="ctr" anchorCtr="0">
            <a:spAutoFit/>
          </a:bodyPr>
          <a:lstStyle/>
          <a:p>
            <a:pPr defTabSz="4271963"/>
            <a:r>
              <a:rPr lang="en-US" sz="4000" b="1" dirty="0">
                <a:solidFill>
                  <a:srgbClr val="000000"/>
                </a:solidFill>
              </a:rPr>
              <a:t>CONCLUSION OR EXPECTED OUTCOME(S)</a:t>
            </a:r>
          </a:p>
        </p:txBody>
      </p:sp>
      <p:sp>
        <p:nvSpPr>
          <p:cNvPr id="14352" name="Text Box 49"/>
          <p:cNvSpPr txBox="1">
            <a:spLocks noChangeArrowheads="1"/>
          </p:cNvSpPr>
          <p:nvPr/>
        </p:nvSpPr>
        <p:spPr bwMode="auto">
          <a:xfrm>
            <a:off x="15627928" y="24444325"/>
            <a:ext cx="12678641" cy="7407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79498" tIns="39749" rIns="79498" bIns="39749"/>
          <a:lstStyle/>
          <a:p>
            <a:pPr algn="just" defTabSz="4271963"/>
            <a:r>
              <a:rPr lang="en-US" sz="3200">
                <a:solidFill>
                  <a:srgbClr val="000000"/>
                </a:solidFill>
              </a:rPr>
              <a:t>Content</a:t>
            </a:r>
          </a:p>
        </p:txBody>
      </p:sp>
      <p:sp>
        <p:nvSpPr>
          <p:cNvPr id="14353" name="Text Box 49"/>
          <p:cNvSpPr txBox="1">
            <a:spLocks noChangeArrowheads="1"/>
          </p:cNvSpPr>
          <p:nvPr/>
        </p:nvSpPr>
        <p:spPr bwMode="auto">
          <a:xfrm>
            <a:off x="29427055" y="24444325"/>
            <a:ext cx="12678641" cy="7407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79498" tIns="39749" rIns="79498" bIns="39749"/>
          <a:lstStyle/>
          <a:p>
            <a:pPr algn="just" defTabSz="4271963"/>
            <a:r>
              <a:rPr lang="en-US" sz="3200">
                <a:solidFill>
                  <a:srgbClr val="000000"/>
                </a:solidFill>
              </a:rPr>
              <a:t>Content</a:t>
            </a:r>
          </a:p>
        </p:txBody>
      </p:sp>
      <p:sp>
        <p:nvSpPr>
          <p:cNvPr id="14356" name="TextBox 33"/>
          <p:cNvSpPr txBox="1">
            <a:spLocks noChangeArrowheads="1"/>
          </p:cNvSpPr>
          <p:nvPr/>
        </p:nvSpPr>
        <p:spPr bwMode="auto">
          <a:xfrm>
            <a:off x="15877309" y="16824324"/>
            <a:ext cx="12678641" cy="5568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Image or Graph</a:t>
            </a:r>
          </a:p>
        </p:txBody>
      </p:sp>
      <p:sp>
        <p:nvSpPr>
          <p:cNvPr id="14357" name="TextBox 34"/>
          <p:cNvSpPr txBox="1">
            <a:spLocks noChangeArrowheads="1"/>
          </p:cNvSpPr>
          <p:nvPr/>
        </p:nvSpPr>
        <p:spPr bwMode="auto">
          <a:xfrm>
            <a:off x="29676437" y="16824324"/>
            <a:ext cx="12678641" cy="5568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Image or Graph</a:t>
            </a:r>
          </a:p>
        </p:txBody>
      </p:sp>
      <p:sp>
        <p:nvSpPr>
          <p:cNvPr id="14358" name="TextBox 35"/>
          <p:cNvSpPr txBox="1">
            <a:spLocks noChangeArrowheads="1"/>
          </p:cNvSpPr>
          <p:nvPr/>
        </p:nvSpPr>
        <p:spPr bwMode="auto">
          <a:xfrm>
            <a:off x="1995055" y="16824324"/>
            <a:ext cx="12678641" cy="5568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Image or Graph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829CA6-37C7-4CD6-8981-473E58FB26C8}"/>
              </a:ext>
            </a:extLst>
          </p:cNvPr>
          <p:cNvSpPr txBox="1"/>
          <p:nvPr/>
        </p:nvSpPr>
        <p:spPr>
          <a:xfrm>
            <a:off x="1302327" y="1502407"/>
            <a:ext cx="12039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Logo (Optional)</a:t>
            </a:r>
          </a:p>
          <a:p>
            <a:r>
              <a:rPr lang="en-US" sz="4000" dirty="0"/>
              <a:t>2.27” in Height; 9.57” in Width; 640x480 resolution</a:t>
            </a:r>
          </a:p>
          <a:p>
            <a:endParaRPr lang="en-US" sz="1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8AC847C-817E-49D2-A6DB-1622FC800FD6}"/>
              </a:ext>
            </a:extLst>
          </p:cNvPr>
          <p:cNvSpPr txBox="1"/>
          <p:nvPr/>
        </p:nvSpPr>
        <p:spPr>
          <a:xfrm>
            <a:off x="29427055" y="1670055"/>
            <a:ext cx="12039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Logo (Optional)</a:t>
            </a:r>
          </a:p>
          <a:p>
            <a:r>
              <a:rPr lang="en-US" sz="4000" dirty="0"/>
              <a:t>2.27” in Height; 9.57” in Width; 640x480 resolution</a:t>
            </a:r>
          </a:p>
          <a:p>
            <a:endParaRPr lang="en-US" sz="1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3888</TotalTime>
  <Words>91</Words>
  <Application>Microsoft Office PowerPoint</Application>
  <PresentationFormat>Custom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Gill Sans MT</vt:lpstr>
      <vt:lpstr>Verdana</vt:lpstr>
      <vt:lpstr>Wingdings 2</vt:lpstr>
      <vt:lpstr>Solstice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Moriah Meyskens</dc:creator>
  <cp:lastModifiedBy>Allen Varela</cp:lastModifiedBy>
  <cp:revision>84</cp:revision>
  <dcterms:created xsi:type="dcterms:W3CDTF">2012-02-28T16:12:44Z</dcterms:created>
  <dcterms:modified xsi:type="dcterms:W3CDTF">2021-03-16T17:42:18Z</dcterms:modified>
</cp:coreProperties>
</file>